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56" r:id="rId2"/>
    <p:sldId id="257" r:id="rId3"/>
    <p:sldId id="260" r:id="rId4"/>
    <p:sldId id="272" r:id="rId5"/>
    <p:sldId id="262" r:id="rId6"/>
    <p:sldId id="259" r:id="rId7"/>
    <p:sldId id="258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20861" autoAdjust="0"/>
    <p:restoredTop sz="94660"/>
  </p:normalViewPr>
  <p:slideViewPr>
    <p:cSldViewPr snapToObjects="1">
      <p:cViewPr varScale="1">
        <p:scale>
          <a:sx n="93" d="100"/>
          <a:sy n="93" d="100"/>
        </p:scale>
        <p:origin x="-5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5F30-F2CA-C14B-8619-9DAA55951942}" type="datetimeFigureOut">
              <a:rPr lang="it-IT" smtClean="0"/>
              <a:pPr/>
              <a:t>11/5/10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EEF2-8F9F-CE4E-B4AA-18FEE427781F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5F30-F2CA-C14B-8619-9DAA55951942}" type="datetimeFigureOut">
              <a:rPr lang="it-IT" smtClean="0"/>
              <a:pPr/>
              <a:t>11/5/10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EEF2-8F9F-CE4E-B4AA-18FEE427781F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5F30-F2CA-C14B-8619-9DAA55951942}" type="datetimeFigureOut">
              <a:rPr lang="it-IT" smtClean="0"/>
              <a:pPr/>
              <a:t>11/5/10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EEF2-8F9F-CE4E-B4AA-18FEE427781F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5F30-F2CA-C14B-8619-9DAA55951942}" type="datetimeFigureOut">
              <a:rPr lang="it-IT" smtClean="0"/>
              <a:pPr/>
              <a:t>11/5/10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EEF2-8F9F-CE4E-B4AA-18FEE427781F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5F30-F2CA-C14B-8619-9DAA55951942}" type="datetimeFigureOut">
              <a:rPr lang="it-IT" smtClean="0"/>
              <a:pPr/>
              <a:t>11/5/10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EEF2-8F9F-CE4E-B4AA-18FEE427781F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5F30-F2CA-C14B-8619-9DAA55951942}" type="datetimeFigureOut">
              <a:rPr lang="it-IT" smtClean="0"/>
              <a:pPr/>
              <a:t>11/5/10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EEF2-8F9F-CE4E-B4AA-18FEE427781F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5F30-F2CA-C14B-8619-9DAA55951942}" type="datetimeFigureOut">
              <a:rPr lang="it-IT" smtClean="0"/>
              <a:pPr/>
              <a:t>11/5/10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EEF2-8F9F-CE4E-B4AA-18FEE427781F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5F30-F2CA-C14B-8619-9DAA55951942}" type="datetimeFigureOut">
              <a:rPr lang="it-IT" smtClean="0"/>
              <a:pPr/>
              <a:t>11/5/10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EEF2-8F9F-CE4E-B4AA-18FEE427781F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5F30-F2CA-C14B-8619-9DAA55951942}" type="datetimeFigureOut">
              <a:rPr lang="it-IT" smtClean="0"/>
              <a:pPr/>
              <a:t>11/5/10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EEF2-8F9F-CE4E-B4AA-18FEE427781F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5F30-F2CA-C14B-8619-9DAA55951942}" type="datetimeFigureOut">
              <a:rPr lang="it-IT" smtClean="0"/>
              <a:pPr/>
              <a:t>11/5/10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EEF2-8F9F-CE4E-B4AA-18FEE427781F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5F30-F2CA-C14B-8619-9DAA55951942}" type="datetimeFigureOut">
              <a:rPr lang="it-IT" smtClean="0"/>
              <a:pPr/>
              <a:t>11/5/10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EEF2-8F9F-CE4E-B4AA-18FEE427781F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C5F30-F2CA-C14B-8619-9DAA55951942}" type="datetimeFigureOut">
              <a:rPr lang="it-IT" smtClean="0"/>
              <a:pPr/>
              <a:t>11/5/10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8EEF2-8F9F-CE4E-B4AA-18FEE427781F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6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IDEE FOTOGRAFIA</a:t>
            </a:r>
            <a:endParaRPr lang="it-I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257800"/>
            <a:ext cx="7391400" cy="1143000"/>
          </a:xfrm>
        </p:spPr>
        <p:txBody>
          <a:bodyPr>
            <a:normAutofit fontScale="85000" lnSpcReduction="10000"/>
          </a:bodyPr>
          <a:lstStyle/>
          <a:p>
            <a:r>
              <a:rPr lang="it-IT" dirty="0" smtClean="0"/>
              <a:t>Il documento sintetizza alcuni dei concetti e mood condivisi sia per il web che per la stampa su carta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EXECUTIVE SEARCH segue</a:t>
            </a:r>
            <a:endParaRPr lang="it-IT" dirty="0"/>
          </a:p>
        </p:txBody>
      </p:sp>
      <p:pic>
        <p:nvPicPr>
          <p:cNvPr id="4" name="Content Placeholder 3" descr="DSCN0658_2.jpg"/>
          <p:cNvPicPr>
            <a:picLocks noGrp="1" noChangeAspect="1"/>
          </p:cNvPicPr>
          <p:nvPr>
            <p:ph idx="1"/>
          </p:nvPr>
        </p:nvPicPr>
        <p:blipFill>
          <a:blip r:embed="rId2">
            <a:grayscl/>
          </a:blip>
          <a:srcRect t="53875"/>
          <a:stretch>
            <a:fillRect/>
          </a:stretch>
        </p:blipFill>
        <p:spPr>
          <a:xfrm>
            <a:off x="457200" y="1752600"/>
            <a:ext cx="4800600" cy="3558595"/>
          </a:xfrm>
        </p:spPr>
      </p:pic>
      <p:sp>
        <p:nvSpPr>
          <p:cNvPr id="5" name="TextBox 4"/>
          <p:cNvSpPr txBox="1"/>
          <p:nvPr/>
        </p:nvSpPr>
        <p:spPr>
          <a:xfrm>
            <a:off x="5562600" y="4110866"/>
            <a:ext cx="3124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sng" dirty="0" smtClean="0"/>
              <a:t>Immagine ad esempio</a:t>
            </a:r>
            <a:r>
              <a:rPr lang="it-IT" dirty="0" smtClean="0"/>
              <a:t>:</a:t>
            </a:r>
          </a:p>
          <a:p>
            <a:r>
              <a:rPr lang="it-IT" dirty="0" smtClean="0"/>
              <a:t>Tema del labirinto/ricerca,</a:t>
            </a:r>
          </a:p>
          <a:p>
            <a:r>
              <a:rPr lang="it-IT" dirty="0"/>
              <a:t>l</a:t>
            </a:r>
            <a:r>
              <a:rPr lang="it-IT" dirty="0" smtClean="0"/>
              <a:t>a più adatta è quella orizzontale del labirinto con piramide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DESIGNER PROJECT</a:t>
            </a:r>
            <a:endParaRPr lang="it-IT" dirty="0"/>
          </a:p>
        </p:txBody>
      </p:sp>
      <p:pic>
        <p:nvPicPr>
          <p:cNvPr id="4" name="Content Placeholder 3" descr="imaDDDges.jpg"/>
          <p:cNvPicPr>
            <a:picLocks noGrp="1" noChangeAspect="1"/>
          </p:cNvPicPr>
          <p:nvPr>
            <p:ph idx="1"/>
          </p:nvPr>
        </p:nvPicPr>
        <p:blipFill>
          <a:blip r:embed="rId2">
            <a:lum contrast="-22000"/>
          </a:blip>
          <a:stretch>
            <a:fillRect/>
          </a:stretch>
        </p:blipFill>
        <p:spPr>
          <a:xfrm>
            <a:off x="1295400" y="1417638"/>
            <a:ext cx="3033530" cy="2018676"/>
          </a:xfrm>
        </p:spPr>
      </p:pic>
      <p:pic>
        <p:nvPicPr>
          <p:cNvPr id="5" name="Picture 4" descr="imaDDDVCERSVEWRVges.jpg"/>
          <p:cNvPicPr>
            <a:picLocks noChangeAspect="1"/>
          </p:cNvPicPr>
          <p:nvPr/>
        </p:nvPicPr>
        <p:blipFill>
          <a:blip r:embed="rId3">
            <a:grayscl/>
          </a:blip>
          <a:srcRect r="24171"/>
          <a:stretch>
            <a:fillRect/>
          </a:stretch>
        </p:blipFill>
        <p:spPr>
          <a:xfrm>
            <a:off x="4267200" y="1417638"/>
            <a:ext cx="3033530" cy="2032000"/>
          </a:xfrm>
          <a:prstGeom prst="rect">
            <a:avLst/>
          </a:prstGeom>
        </p:spPr>
      </p:pic>
      <p:pic>
        <p:nvPicPr>
          <p:cNvPr id="6" name="Picture 5" descr="IDEA.jpg"/>
          <p:cNvPicPr>
            <a:picLocks noChangeAspect="1"/>
          </p:cNvPicPr>
          <p:nvPr/>
        </p:nvPicPr>
        <p:blipFill>
          <a:blip r:embed="rId4">
            <a:grayscl/>
          </a:blip>
          <a:srcRect l="2035"/>
          <a:stretch>
            <a:fillRect/>
          </a:stretch>
        </p:blipFill>
        <p:spPr>
          <a:xfrm>
            <a:off x="1295400" y="3429000"/>
            <a:ext cx="2971800" cy="2011362"/>
          </a:xfrm>
          <a:prstGeom prst="rect">
            <a:avLst/>
          </a:prstGeom>
        </p:spPr>
      </p:pic>
      <p:pic>
        <p:nvPicPr>
          <p:cNvPr id="7" name="Picture 6" descr="imagDDDes.jpg"/>
          <p:cNvPicPr>
            <a:picLocks noChangeAspect="1"/>
          </p:cNvPicPr>
          <p:nvPr/>
        </p:nvPicPr>
        <p:blipFill>
          <a:blip r:embed="rId5">
            <a:grayscl/>
          </a:blip>
          <a:srcRect t="11719" b="26416"/>
          <a:stretch>
            <a:fillRect/>
          </a:stretch>
        </p:blipFill>
        <p:spPr>
          <a:xfrm>
            <a:off x="4267200" y="3429000"/>
            <a:ext cx="3033530" cy="201136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outique_vetrina1_bi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5061" y="2297903"/>
            <a:ext cx="4205288" cy="3100460"/>
          </a:xfrm>
        </p:spPr>
      </p:pic>
      <p:pic>
        <p:nvPicPr>
          <p:cNvPr id="6" name="Picture 5" descr="imadgvsd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1" y="3015104"/>
            <a:ext cx="3581400" cy="23832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CLIENTS</a:t>
            </a:r>
            <a:endParaRPr lang="it-IT" dirty="0"/>
          </a:p>
        </p:txBody>
      </p:sp>
      <p:pic>
        <p:nvPicPr>
          <p:cNvPr id="5" name="Picture 4" descr="Boutique-Piacenza-negozio-di-abbigliamento-e-shopping-online-scarpe-accessori-moda-donna-Satù-Boutique_12732_ima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5062" y="1371600"/>
            <a:ext cx="6589738" cy="23360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5562600"/>
            <a:ext cx="8548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sng" dirty="0" smtClean="0"/>
              <a:t>Immagine ad esempio</a:t>
            </a:r>
            <a:r>
              <a:rPr lang="it-IT" dirty="0" smtClean="0"/>
              <a:t>:</a:t>
            </a:r>
          </a:p>
          <a:p>
            <a:r>
              <a:rPr lang="it-IT" dirty="0" smtClean="0"/>
              <a:t>Immagini che richiamano il mondo dei negozi e della distribuzione selettiva: il layout di riferimento e la vetrina con passanti sfuocati condivisa in fase di </a:t>
            </a:r>
            <a:r>
              <a:rPr lang="it-IT" dirty="0" err="1" smtClean="0"/>
              <a:t>brief</a:t>
            </a:r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CUSTOM PROJECTS</a:t>
            </a:r>
            <a:endParaRPr lang="it-IT" dirty="0"/>
          </a:p>
        </p:txBody>
      </p:sp>
      <p:pic>
        <p:nvPicPr>
          <p:cNvPr id="4" name="Content Placeholder 3" descr="imageccccs.jpg"/>
          <p:cNvPicPr>
            <a:picLocks noGrp="1" noChangeAspect="1"/>
          </p:cNvPicPr>
          <p:nvPr>
            <p:ph idx="1"/>
          </p:nvPr>
        </p:nvPicPr>
        <p:blipFill>
          <a:blip r:embed="rId2"/>
          <a:srcRect l="8727"/>
          <a:stretch>
            <a:fillRect/>
          </a:stretch>
        </p:blipFill>
        <p:spPr>
          <a:xfrm>
            <a:off x="4432300" y="1295400"/>
            <a:ext cx="3187700" cy="2324100"/>
          </a:xfrm>
        </p:spPr>
      </p:pic>
      <p:pic>
        <p:nvPicPr>
          <p:cNvPr id="5" name="Picture 4" descr="imagellllls.jpg"/>
          <p:cNvPicPr>
            <a:picLocks noChangeAspect="1"/>
          </p:cNvPicPr>
          <p:nvPr/>
        </p:nvPicPr>
        <p:blipFill>
          <a:blip r:embed="rId3"/>
          <a:srcRect l="2308"/>
          <a:stretch>
            <a:fillRect/>
          </a:stretch>
        </p:blipFill>
        <p:spPr>
          <a:xfrm>
            <a:off x="1470821" y="1295400"/>
            <a:ext cx="2961478" cy="2324100"/>
          </a:xfrm>
          <a:prstGeom prst="rect">
            <a:avLst/>
          </a:prstGeom>
        </p:spPr>
      </p:pic>
      <p:pic>
        <p:nvPicPr>
          <p:cNvPr id="10" name="Picture 9" descr="stock-photo-hand-with-a-pen-over-a-decision-flowchart-selective-focus-25004581.jpg"/>
          <p:cNvPicPr>
            <a:picLocks noChangeAspect="1"/>
          </p:cNvPicPr>
          <p:nvPr/>
        </p:nvPicPr>
        <p:blipFill>
          <a:blip r:embed="rId4">
            <a:grayscl/>
          </a:blip>
          <a:srcRect b="11952"/>
          <a:stretch>
            <a:fillRect/>
          </a:stretch>
        </p:blipFill>
        <p:spPr>
          <a:xfrm>
            <a:off x="4432300" y="3619500"/>
            <a:ext cx="3187700" cy="199587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1000" y="5638800"/>
            <a:ext cx="8548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sng" dirty="0" smtClean="0"/>
              <a:t>Immagine ad esempio</a:t>
            </a:r>
            <a:r>
              <a:rPr lang="it-IT" dirty="0" smtClean="0"/>
              <a:t>:</a:t>
            </a:r>
          </a:p>
          <a:p>
            <a:r>
              <a:rPr lang="it-IT" dirty="0" smtClean="0"/>
              <a:t>Immagini che richiamano un universo estremamente specializzato, attento al dettaglio con contenuto tecnico.</a:t>
            </a:r>
            <a:r>
              <a:rPr lang="it-IT" dirty="0" smtClean="0"/>
              <a:t> Contrasto analisi quantitativa/produzione industriale ed artigianalità</a:t>
            </a:r>
          </a:p>
          <a:p>
            <a:endParaRPr lang="it-IT" dirty="0"/>
          </a:p>
        </p:txBody>
      </p:sp>
      <p:pic>
        <p:nvPicPr>
          <p:cNvPr id="8" name="Picture 7" descr="SEA_Production_Plant_Aero_View.jpg"/>
          <p:cNvPicPr>
            <a:picLocks noChangeAspect="1"/>
          </p:cNvPicPr>
          <p:nvPr/>
        </p:nvPicPr>
        <p:blipFill>
          <a:blip r:embed="rId5">
            <a:grayscl/>
          </a:blip>
          <a:srcRect t="2540"/>
          <a:stretch>
            <a:fillRect/>
          </a:stretch>
        </p:blipFill>
        <p:spPr>
          <a:xfrm>
            <a:off x="1470822" y="3619500"/>
            <a:ext cx="2961478" cy="20193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WHAT WE DO</a:t>
            </a:r>
            <a:endParaRPr lang="it-IT" dirty="0"/>
          </a:p>
        </p:txBody>
      </p:sp>
      <p:pic>
        <p:nvPicPr>
          <p:cNvPr id="4" name="Content Placeholder 3" descr="COSE IN PRIMO PIANO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0" y="3009900"/>
            <a:ext cx="1828800" cy="1333500"/>
          </a:xfrm>
        </p:spPr>
      </p:pic>
      <p:pic>
        <p:nvPicPr>
          <p:cNvPr id="5" name="Picture 4" descr="COSE IN PRIMO PIAN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1676401"/>
            <a:ext cx="1828800" cy="1333500"/>
          </a:xfrm>
          <a:prstGeom prst="rect">
            <a:avLst/>
          </a:prstGeom>
        </p:spPr>
      </p:pic>
      <p:pic>
        <p:nvPicPr>
          <p:cNvPr id="6" name="Picture 5" descr="imagdddes.jpg"/>
          <p:cNvPicPr>
            <a:picLocks noChangeAspect="1"/>
          </p:cNvPicPr>
          <p:nvPr/>
        </p:nvPicPr>
        <p:blipFill>
          <a:blip r:embed="rId4">
            <a:grayscl/>
          </a:blip>
          <a:srcRect t="17080" r="15943"/>
          <a:stretch>
            <a:fillRect/>
          </a:stretch>
        </p:blipFill>
        <p:spPr>
          <a:xfrm>
            <a:off x="3505200" y="3009901"/>
            <a:ext cx="1828800" cy="1333500"/>
          </a:xfrm>
          <a:prstGeom prst="rect">
            <a:avLst/>
          </a:prstGeom>
        </p:spPr>
      </p:pic>
      <p:pic>
        <p:nvPicPr>
          <p:cNvPr id="7" name="Picture 6" descr="imagxxxxes.jpg"/>
          <p:cNvPicPr>
            <a:picLocks noChangeAspect="1"/>
          </p:cNvPicPr>
          <p:nvPr/>
        </p:nvPicPr>
        <p:blipFill>
          <a:blip r:embed="rId5">
            <a:grayscl/>
          </a:blip>
          <a:srcRect t="2299" r="10836"/>
          <a:stretch>
            <a:fillRect/>
          </a:stretch>
        </p:blipFill>
        <p:spPr>
          <a:xfrm>
            <a:off x="5334000" y="1676401"/>
            <a:ext cx="1828800" cy="1333500"/>
          </a:xfrm>
          <a:prstGeom prst="rect">
            <a:avLst/>
          </a:prstGeom>
        </p:spPr>
      </p:pic>
      <p:pic>
        <p:nvPicPr>
          <p:cNvPr id="8" name="Picture 7" descr="imaKLHJLHLJges.jpg"/>
          <p:cNvPicPr>
            <a:picLocks noChangeAspect="1"/>
          </p:cNvPicPr>
          <p:nvPr/>
        </p:nvPicPr>
        <p:blipFill>
          <a:blip r:embed="rId6">
            <a:grayscl/>
          </a:blip>
          <a:srcRect t="2955"/>
          <a:stretch>
            <a:fillRect/>
          </a:stretch>
        </p:blipFill>
        <p:spPr>
          <a:xfrm>
            <a:off x="1676400" y="1676401"/>
            <a:ext cx="1828800" cy="266699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1000" y="5181600"/>
            <a:ext cx="8548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sng" dirty="0" smtClean="0"/>
              <a:t>Immagine ad esempio</a:t>
            </a:r>
            <a:r>
              <a:rPr lang="it-IT" dirty="0" smtClean="0"/>
              <a:t>:</a:t>
            </a:r>
          </a:p>
          <a:p>
            <a:r>
              <a:rPr lang="it-IT" dirty="0" smtClean="0"/>
              <a:t>Immagini del gruppo, varie angolazione, particolari dell’ufficio, oggetti sfumati in primo piano, etc. (scatti multipli, utilizzabili anche in altre parti del sito o della presentazione)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CANDIDATES</a:t>
            </a:r>
            <a:endParaRPr lang="it-IT" dirty="0"/>
          </a:p>
        </p:txBody>
      </p:sp>
      <p:pic>
        <p:nvPicPr>
          <p:cNvPr id="4" name="Content Placeholder 3" descr="Schermata 2010-10-27 a 22.59.01.png"/>
          <p:cNvPicPr>
            <a:picLocks noGrp="1" noChangeAspect="1"/>
          </p:cNvPicPr>
          <p:nvPr>
            <p:ph idx="1"/>
          </p:nvPr>
        </p:nvPicPr>
        <p:blipFill>
          <a:blip r:embed="rId2">
            <a:grayscl/>
          </a:blip>
          <a:srcRect l="25926" r="3704" b="747"/>
          <a:stretch>
            <a:fillRect/>
          </a:stretch>
        </p:blipFill>
        <p:spPr>
          <a:xfrm>
            <a:off x="838200" y="1676400"/>
            <a:ext cx="5791200" cy="3885310"/>
          </a:xfrm>
        </p:spPr>
      </p:pic>
      <p:pic>
        <p:nvPicPr>
          <p:cNvPr id="5" name="Content Placeholder 3" descr="imaDDDges.jpg"/>
          <p:cNvPicPr>
            <a:picLocks noChangeAspect="1"/>
          </p:cNvPicPr>
          <p:nvPr/>
        </p:nvPicPr>
        <p:blipFill>
          <a:blip r:embed="rId3">
            <a:lum contrast="-22000"/>
          </a:blip>
          <a:srcRect r="2035"/>
          <a:stretch>
            <a:fillRect/>
          </a:stretch>
        </p:blipFill>
        <p:spPr>
          <a:xfrm>
            <a:off x="5410200" y="1676400"/>
            <a:ext cx="2971800" cy="2018676"/>
          </a:xfrm>
          <a:prstGeom prst="rect">
            <a:avLst/>
          </a:prstGeom>
        </p:spPr>
      </p:pic>
      <p:pic>
        <p:nvPicPr>
          <p:cNvPr id="6" name="Picture 5" descr="IDEA.jpg"/>
          <p:cNvPicPr>
            <a:picLocks noChangeAspect="1"/>
          </p:cNvPicPr>
          <p:nvPr/>
        </p:nvPicPr>
        <p:blipFill>
          <a:blip r:embed="rId4">
            <a:grayscl/>
          </a:blip>
          <a:srcRect l="2035" b="6832"/>
          <a:stretch>
            <a:fillRect/>
          </a:stretch>
        </p:blipFill>
        <p:spPr>
          <a:xfrm>
            <a:off x="5410200" y="3687762"/>
            <a:ext cx="2971800" cy="187394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PEOPLE (Management)</a:t>
            </a:r>
            <a:endParaRPr lang="it-IT" dirty="0"/>
          </a:p>
        </p:txBody>
      </p:sp>
      <p:pic>
        <p:nvPicPr>
          <p:cNvPr id="7" name="Picture 6" descr="stock-photo-portrait-of-confident-young-man-posing-isolated-59836789.jpg"/>
          <p:cNvPicPr>
            <a:picLocks noChangeAspect="1"/>
          </p:cNvPicPr>
          <p:nvPr/>
        </p:nvPicPr>
        <p:blipFill>
          <a:blip r:embed="rId2">
            <a:grayscl/>
          </a:blip>
          <a:srcRect b="7433"/>
          <a:stretch>
            <a:fillRect/>
          </a:stretch>
        </p:blipFill>
        <p:spPr>
          <a:xfrm>
            <a:off x="1143001" y="1595951"/>
            <a:ext cx="1828800" cy="2652160"/>
          </a:xfrm>
          <a:prstGeom prst="rect">
            <a:avLst/>
          </a:prstGeom>
        </p:spPr>
      </p:pic>
      <p:pic>
        <p:nvPicPr>
          <p:cNvPr id="9" name="Picture 8" descr="stock-photo-young-beautiful-monochrome-portrait-of-a-blond-girl-63585613.jpg"/>
          <p:cNvPicPr>
            <a:picLocks noChangeAspect="1"/>
          </p:cNvPicPr>
          <p:nvPr/>
        </p:nvPicPr>
        <p:blipFill>
          <a:blip r:embed="rId3"/>
          <a:srcRect b="12238"/>
          <a:stretch>
            <a:fillRect/>
          </a:stretch>
        </p:blipFill>
        <p:spPr>
          <a:xfrm>
            <a:off x="3505200" y="1623588"/>
            <a:ext cx="2362200" cy="1474206"/>
          </a:xfrm>
          <a:prstGeom prst="rect">
            <a:avLst/>
          </a:prstGeom>
        </p:spPr>
      </p:pic>
      <p:pic>
        <p:nvPicPr>
          <p:cNvPr id="10" name="Picture 9" descr="stock-photo-young-beautiful-monochrome-portrait-of-a-blond-girl-63585613.jpg"/>
          <p:cNvPicPr>
            <a:picLocks noChangeAspect="1"/>
          </p:cNvPicPr>
          <p:nvPr/>
        </p:nvPicPr>
        <p:blipFill>
          <a:blip r:embed="rId3"/>
          <a:srcRect l="40170" t="18502" r="29915" b="24382"/>
          <a:stretch>
            <a:fillRect/>
          </a:stretch>
        </p:blipFill>
        <p:spPr>
          <a:xfrm>
            <a:off x="5829300" y="1623588"/>
            <a:ext cx="2171700" cy="2948412"/>
          </a:xfrm>
          <a:prstGeom prst="rect">
            <a:avLst/>
          </a:prstGeom>
        </p:spPr>
      </p:pic>
      <p:pic>
        <p:nvPicPr>
          <p:cNvPr id="11" name="Picture 10" descr="stock-photo-young-beautiful-monochrome-portrait-of-a-blond-girl-63585613.jpg"/>
          <p:cNvPicPr>
            <a:picLocks noChangeAspect="1"/>
          </p:cNvPicPr>
          <p:nvPr/>
        </p:nvPicPr>
        <p:blipFill>
          <a:blip r:embed="rId3"/>
          <a:srcRect l="21051" t="11653" r="37432" b="51314"/>
          <a:stretch>
            <a:fillRect/>
          </a:stretch>
        </p:blipFill>
        <p:spPr>
          <a:xfrm>
            <a:off x="3505200" y="3097794"/>
            <a:ext cx="2324100" cy="1474206"/>
          </a:xfrm>
          <a:prstGeom prst="rect">
            <a:avLst/>
          </a:prstGeom>
        </p:spPr>
      </p:pic>
      <p:pic>
        <p:nvPicPr>
          <p:cNvPr id="8" name="Picture 7" descr="Schermata 2010-11-05 a 18.02.46.png"/>
          <p:cNvPicPr>
            <a:picLocks noChangeAspect="1"/>
          </p:cNvPicPr>
          <p:nvPr/>
        </p:nvPicPr>
        <p:blipFill>
          <a:blip r:embed="rId4">
            <a:grayscl/>
            <a:lum bright="7000" contrast="-7000"/>
          </a:blip>
          <a:srcRect l="15863" r="12446"/>
          <a:stretch>
            <a:fillRect/>
          </a:stretch>
        </p:blipFill>
        <p:spPr>
          <a:xfrm flipV="1">
            <a:off x="1143001" y="4248111"/>
            <a:ext cx="1828800" cy="224990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429000" y="4572000"/>
            <a:ext cx="5105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sng" dirty="0" smtClean="0"/>
              <a:t>Immagine ad esempio</a:t>
            </a:r>
            <a:r>
              <a:rPr lang="it-IT" dirty="0" smtClean="0"/>
              <a:t>:</a:t>
            </a:r>
            <a:endParaRPr lang="it-IT" dirty="0" smtClean="0"/>
          </a:p>
          <a:p>
            <a:r>
              <a:rPr lang="it-IT" dirty="0" smtClean="0"/>
              <a:t>Sembrano tutti appassionati di mosaico e primi </a:t>
            </a:r>
            <a:r>
              <a:rPr lang="it-IT" dirty="0" err="1" smtClean="0"/>
              <a:t>piani…</a:t>
            </a:r>
            <a:r>
              <a:rPr lang="it-IT" dirty="0" smtClean="0"/>
              <a:t> </a:t>
            </a:r>
          </a:p>
          <a:p>
            <a:r>
              <a:rPr lang="it-IT" dirty="0" smtClean="0"/>
              <a:t>Patrizia vuole qualcosa di simile alla bionda sopra mentre per Michael vorrei introdurre il tema del </a:t>
            </a:r>
            <a:r>
              <a:rPr lang="it-IT" dirty="0" smtClean="0"/>
              <a:t>-</a:t>
            </a:r>
            <a:r>
              <a:rPr lang="it-IT" dirty="0" smtClean="0"/>
              <a:t>suo amato- pianoforte (Tranquillo </a:t>
            </a:r>
            <a:r>
              <a:rPr lang="it-IT" dirty="0" err="1" smtClean="0"/>
              <a:t>Ale</a:t>
            </a:r>
            <a:r>
              <a:rPr lang="it-IT" dirty="0" smtClean="0"/>
              <a:t>, ho il piano già pronto!)</a:t>
            </a:r>
            <a:endParaRPr lang="it-I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HOME PAGE</a:t>
            </a:r>
            <a:endParaRPr lang="it-IT" dirty="0"/>
          </a:p>
        </p:txBody>
      </p:sp>
      <p:pic>
        <p:nvPicPr>
          <p:cNvPr id="4" name="Content Placeholder 3" descr="stock-photo-new-york-city-by-night-from-the-empire-state-building-5467283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1917192"/>
            <a:ext cx="5486400" cy="36454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HOME PAGE segue</a:t>
            </a:r>
            <a:endParaRPr lang="it-IT" dirty="0"/>
          </a:p>
        </p:txBody>
      </p:sp>
      <p:pic>
        <p:nvPicPr>
          <p:cNvPr id="4" name="Content Placeholder 3" descr="stock-photo-broadway-sign-in-new-york-city-1580612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1851978"/>
            <a:ext cx="5776508" cy="378682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HOME PAGE segue</a:t>
            </a:r>
            <a:endParaRPr lang="it-IT" dirty="0"/>
          </a:p>
        </p:txBody>
      </p:sp>
      <p:pic>
        <p:nvPicPr>
          <p:cNvPr id="4" name="Content Placeholder 3" descr="7th&amp;Wall-75074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349472"/>
            <a:ext cx="7162800" cy="477669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HOME PAGE segue</a:t>
            </a:r>
            <a:endParaRPr lang="it-IT" dirty="0"/>
          </a:p>
        </p:txBody>
      </p:sp>
      <p:pic>
        <p:nvPicPr>
          <p:cNvPr id="4" name="Content Placeholder 3" descr="stock-photo-yellow-taxies-in-the-center-of-manhattan-333188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1881293"/>
            <a:ext cx="5181600" cy="3431371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HOME PAGE segue</a:t>
            </a:r>
            <a:endParaRPr lang="it-IT" dirty="0"/>
          </a:p>
        </p:txBody>
      </p:sp>
      <p:pic>
        <p:nvPicPr>
          <p:cNvPr id="4" name="Content Placeholder 3" descr="stock-photo-china-shanghai-pedestrian-nanjing-road-at-night-1293827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1752600"/>
            <a:ext cx="5486400" cy="36576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HOME PAGE</a:t>
            </a:r>
            <a:endParaRPr lang="it-IT" dirty="0"/>
          </a:p>
        </p:txBody>
      </p:sp>
      <p:pic>
        <p:nvPicPr>
          <p:cNvPr id="4" name="Content Placeholder 3" descr="stock-photo-hongkong-cn-dec-view-of-hong-kong-s-vicotria-harbor-dec-in-hongkong-cn-2212562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7400" y="2020993"/>
            <a:ext cx="4953000" cy="3313007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HOME PAGE segue</a:t>
            </a:r>
            <a:endParaRPr lang="it-IT" dirty="0"/>
          </a:p>
        </p:txBody>
      </p:sp>
      <p:pic>
        <p:nvPicPr>
          <p:cNvPr id="4" name="Content Placeholder 3" descr="stock-photo-bridge-alexandre-paris-5382854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0" y="1981200"/>
            <a:ext cx="5034392" cy="3307674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EXECUTIVE SEARCH</a:t>
            </a:r>
            <a:endParaRPr lang="it-IT" dirty="0"/>
          </a:p>
        </p:txBody>
      </p:sp>
      <p:pic>
        <p:nvPicPr>
          <p:cNvPr id="4" name="Content Placeholder 3" descr="insiem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24401" y="2362200"/>
            <a:ext cx="2204122" cy="1753644"/>
          </a:xfrm>
        </p:spPr>
      </p:pic>
      <p:pic>
        <p:nvPicPr>
          <p:cNvPr id="5" name="Picture 4" descr="insieme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2362200"/>
            <a:ext cx="2667001" cy="17536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7400" y="5387499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sng" dirty="0" smtClean="0"/>
              <a:t>Immagine ad esempio di posa</a:t>
            </a:r>
            <a:r>
              <a:rPr lang="it-IT" dirty="0" smtClean="0"/>
              <a:t>:</a:t>
            </a:r>
          </a:p>
          <a:p>
            <a:r>
              <a:rPr lang="it-IT" dirty="0" smtClean="0"/>
              <a:t>Foto di Patrizia e Michael come rappresentanti della </a:t>
            </a:r>
            <a:r>
              <a:rPr lang="it-IT" dirty="0" err="1" smtClean="0"/>
              <a:t>practice</a:t>
            </a:r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233</Words>
  <Application>Microsoft Macintosh PowerPoint</Application>
  <PresentationFormat>On-screen Show (4:3)</PresentationFormat>
  <Paragraphs>31</Paragraphs>
  <Slides>16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IDEE FOTOGRAFIA</vt:lpstr>
      <vt:lpstr>HOME PAGE</vt:lpstr>
      <vt:lpstr>HOME PAGE segue</vt:lpstr>
      <vt:lpstr>HOME PAGE segue</vt:lpstr>
      <vt:lpstr>HOME PAGE segue</vt:lpstr>
      <vt:lpstr>HOME PAGE segue</vt:lpstr>
      <vt:lpstr>HOME PAGE</vt:lpstr>
      <vt:lpstr>HOME PAGE segue</vt:lpstr>
      <vt:lpstr>EXECUTIVE SEARCH</vt:lpstr>
      <vt:lpstr>EXECUTIVE SEARCH segue</vt:lpstr>
      <vt:lpstr>DESIGNER PROJECT</vt:lpstr>
      <vt:lpstr>CLIENTS</vt:lpstr>
      <vt:lpstr>CUSTOM PROJECTS</vt:lpstr>
      <vt:lpstr>WHAT WE DO</vt:lpstr>
      <vt:lpstr>CANDIDATES</vt:lpstr>
      <vt:lpstr>PEOPLE (Management)</vt:lpstr>
    </vt:vector>
  </TitlesOfParts>
  <Company>Personal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IDEE FOTOGRAFIA</dc:title>
  <dc:creator>R O</dc:creator>
  <cp:lastModifiedBy>R O</cp:lastModifiedBy>
  <cp:revision>13</cp:revision>
  <cp:lastPrinted>2010-11-04T19:39:54Z</cp:lastPrinted>
  <dcterms:created xsi:type="dcterms:W3CDTF">2010-11-05T16:47:30Z</dcterms:created>
  <dcterms:modified xsi:type="dcterms:W3CDTF">2010-11-05T17:09:24Z</dcterms:modified>
</cp:coreProperties>
</file>